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7" r:id="rId2"/>
    <p:sldId id="289" r:id="rId3"/>
    <p:sldId id="300" r:id="rId4"/>
    <p:sldId id="288" r:id="rId5"/>
    <p:sldId id="290" r:id="rId6"/>
    <p:sldId id="291" r:id="rId7"/>
    <p:sldId id="292" r:id="rId8"/>
    <p:sldId id="293" r:id="rId9"/>
    <p:sldId id="294" r:id="rId10"/>
    <p:sldId id="295" r:id="rId11"/>
    <p:sldId id="297" r:id="rId12"/>
    <p:sldId id="301" r:id="rId13"/>
    <p:sldId id="296" r:id="rId14"/>
    <p:sldId id="298" r:id="rId15"/>
    <p:sldId id="29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3178" autoAdjust="0"/>
  </p:normalViewPr>
  <p:slideViewPr>
    <p:cSldViewPr snapToGrid="0">
      <p:cViewPr varScale="1">
        <p:scale>
          <a:sx n="60" d="100"/>
          <a:sy n="60" d="100"/>
        </p:scale>
        <p:origin x="10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1153549"/>
            <a:ext cx="10058400" cy="2349305"/>
          </a:xfrm>
        </p:spPr>
        <p:txBody>
          <a:bodyPr>
            <a:normAutofit fontScale="90000"/>
          </a:bodyPr>
          <a:lstStyle/>
          <a:p>
            <a:pPr algn="ctr"/>
            <a:r>
              <a:rPr lang="sk-SK" sz="8000" b="1" dirty="0"/>
              <a:t>Pracovné </a:t>
            </a:r>
            <a:r>
              <a:rPr lang="sk-SK" sz="8000" b="1" dirty="0" smtClean="0"/>
              <a:t>poradenstvo</a:t>
            </a:r>
            <a:br>
              <a:rPr lang="sk-SK" sz="8000" b="1" dirty="0" smtClean="0"/>
            </a:br>
            <a:r>
              <a:rPr lang="sk-SK" b="1" dirty="0"/>
              <a:t>Podporované </a:t>
            </a:r>
            <a:r>
              <a:rPr lang="sk-SK" b="1" dirty="0" smtClean="0"/>
              <a:t>zamestnávanie znevýhodnených </a:t>
            </a:r>
            <a:r>
              <a:rPr lang="sk-SK" b="1" dirty="0" err="1" smtClean="0"/>
              <a:t>UoZ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887" y="2954215"/>
            <a:ext cx="4451185" cy="3334042"/>
          </a:xfrm>
          <a:prstGeom prst="rect">
            <a:avLst/>
          </a:prstGeom>
        </p:spPr>
      </p:pic>
      <p:pic>
        <p:nvPicPr>
          <p:cNvPr id="4" name="Picture 1"/>
          <p:cNvPicPr/>
          <p:nvPr/>
        </p:nvPicPr>
        <p:blipFill>
          <a:blip r:embed="rId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3017837"/>
            <a:ext cx="822325" cy="822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5" name="Picture 1"/>
          <p:cNvPicPr/>
          <p:nvPr/>
        </p:nvPicPr>
        <p:blipFill>
          <a:blip r:embed="rId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30" y="1046016"/>
            <a:ext cx="822325" cy="822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6" name="Picture 3" descr="Macintosh HD:Users:brano:Documents:CvO/CvT:logo:PINSK_final:pinf_SK-EN_formaty:pinf_slov_krivky_SK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8" y="393895"/>
            <a:ext cx="1590810" cy="1677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15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Pomoc pri svojpomocnej výstavbe-</a:t>
            </a:r>
            <a:r>
              <a:rPr lang="sk-SK" dirty="0" err="1" smtClean="0"/>
              <a:t>spolupráva</a:t>
            </a:r>
            <a:r>
              <a:rPr lang="sk-SK" dirty="0" smtClean="0"/>
              <a:t> s  organizáciou </a:t>
            </a:r>
            <a:r>
              <a:rPr lang="sk-SK" dirty="0" err="1" smtClean="0"/>
              <a:t>DOMov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8" y="2026846"/>
            <a:ext cx="3315901" cy="402272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30327"/>
            <a:ext cx="5758992" cy="43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74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Nástup do firmy FOXCONN Nitra-2017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11" y="1737360"/>
            <a:ext cx="3918283" cy="4583229"/>
          </a:xfrm>
        </p:spPr>
      </p:pic>
    </p:spTree>
    <p:extLst>
      <p:ext uri="{BB962C8B-B14F-4D97-AF65-F5344CB8AC3E}">
        <p14:creationId xmlns:p14="http://schemas.microsoft.com/office/powerpoint/2010/main" val="1966074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89" y="0"/>
            <a:ext cx="9593180" cy="7106653"/>
          </a:xfrm>
        </p:spPr>
      </p:pic>
    </p:spTree>
    <p:extLst>
      <p:ext uri="{BB962C8B-B14F-4D97-AF65-F5344CB8AC3E}">
        <p14:creationId xmlns:p14="http://schemas.microsoft.com/office/powerpoint/2010/main" val="215346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Program revitalizácie krajiny  a integrovaného manažmentu povodí SR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3200" b="1" dirty="0" smtClean="0"/>
              <a:t>2008</a:t>
            </a:r>
            <a:r>
              <a:rPr lang="sk-SK" sz="3200" dirty="0" smtClean="0"/>
              <a:t> -Zapojenie obce Kojatice do pilotného projektu Ľudia a voda- Ľudová univerzita vody- polročné vzdelávanie, na záver podanie projektu na MŽP – na predchádzanie protipovodňových opatrení a  zadržiavanie vody v prírode- </a:t>
            </a:r>
            <a:r>
              <a:rPr lang="sk-SK" sz="3200" dirty="0" err="1" smtClean="0"/>
              <a:t>Kojatický</a:t>
            </a:r>
            <a:r>
              <a:rPr lang="sk-SK" sz="3200" dirty="0" smtClean="0"/>
              <a:t> vodný val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 smtClean="0"/>
              <a:t> </a:t>
            </a:r>
            <a:r>
              <a:rPr lang="sk-SK" sz="3200" b="1" dirty="0" smtClean="0"/>
              <a:t>November 2010-Február 2011 </a:t>
            </a:r>
            <a:r>
              <a:rPr lang="sk-SK" sz="3200" dirty="0" smtClean="0"/>
              <a:t>- Spolupráca s Michalom </a:t>
            </a:r>
            <a:r>
              <a:rPr lang="sk-SK" sz="3200" dirty="0" err="1" smtClean="0"/>
              <a:t>Kravčíkom</a:t>
            </a:r>
            <a:r>
              <a:rPr lang="sk-SK" sz="3200" dirty="0" smtClean="0"/>
              <a:t> a NP ÚPSVaR-ESF-  V SR zapojených</a:t>
            </a:r>
            <a:r>
              <a:rPr lang="sk-SK" sz="3200" b="1" dirty="0" smtClean="0"/>
              <a:t>190</a:t>
            </a:r>
            <a:r>
              <a:rPr lang="sk-SK" sz="3200" dirty="0" smtClean="0"/>
              <a:t> obcí z toho </a:t>
            </a:r>
            <a:r>
              <a:rPr lang="sk-SK" sz="3200" b="1" dirty="0" smtClean="0"/>
              <a:t>84 obcí z Prešovského kraja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b="1" dirty="0" smtClean="0"/>
              <a:t>Dôvod prečo sa obec zapojila? </a:t>
            </a:r>
            <a:r>
              <a:rPr lang="sk-SK" sz="3200" dirty="0" smtClean="0"/>
              <a:t>– protipovodňové opatrenia a dobré skúsenosti z predchádzajúceho pilotného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 smtClean="0"/>
              <a:t>Dĺžka trvania projektu 2. etapa  Apríl – November 2011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b="1" dirty="0" smtClean="0"/>
          </a:p>
        </p:txBody>
      </p:sp>
    </p:spTree>
    <p:extLst>
      <p:ext uri="{BB962C8B-B14F-4D97-AF65-F5344CB8AC3E}">
        <p14:creationId xmlns:p14="http://schemas.microsoft.com/office/powerpoint/2010/main" val="3339619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Ciele projektu 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b="1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sk-SK" dirty="0" smtClean="0"/>
              <a:t>Zníženie a </a:t>
            </a:r>
            <a:r>
              <a:rPr lang="sk-SK" dirty="0" err="1" smtClean="0"/>
              <a:t>zabŕzdenie</a:t>
            </a:r>
            <a:r>
              <a:rPr lang="sk-SK" dirty="0" smtClean="0"/>
              <a:t> prívalových vĺn, ktoré spôsobovali záplavy v obci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sk-SK" dirty="0" smtClean="0"/>
              <a:t>budovanie prírodných </a:t>
            </a:r>
            <a:r>
              <a:rPr lang="sk-SK" dirty="0" err="1" smtClean="0"/>
              <a:t>vodozádržných</a:t>
            </a:r>
            <a:r>
              <a:rPr lang="sk-SK" dirty="0" smtClean="0"/>
              <a:t> prvkov na zachytávanie vody v krajine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sk-SK" dirty="0" smtClean="0"/>
              <a:t>Zníženie erózií, zlepšenie miestnej mikroklímy, predchádzanie vysychaniu a prehrievaniu krajiny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sk-SK" dirty="0" smtClean="0"/>
              <a:t>Hodnotenie projektu- znížili sa prívalové vlny v obci, ktoré najčastejšie postihovali územie v jari a počas intenzívnych dažďov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0872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KC Kojatice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                             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         </a:t>
            </a:r>
          </a:p>
          <a:p>
            <a:r>
              <a:rPr lang="sk-SK"/>
              <a:t> </a:t>
            </a:r>
            <a:r>
              <a:rPr lang="sk-SK" smtClean="0"/>
              <a:t>                                                       Ďakujeme </a:t>
            </a:r>
            <a:r>
              <a:rPr lang="sk-SK" dirty="0" smtClean="0"/>
              <a:t>za pozornosť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8330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Vznik PP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82027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</a:t>
            </a:r>
            <a:r>
              <a:rPr lang="sk-SK" sz="2600" dirty="0" smtClean="0"/>
              <a:t>Vznik a vývoj podpory zamestnávania rok 2017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600" dirty="0" smtClean="0"/>
              <a:t>Výber a motivácia klientov – tí, ktorí mali chuť </a:t>
            </a:r>
          </a:p>
          <a:p>
            <a:pPr marL="0" indent="0">
              <a:buNone/>
            </a:pPr>
            <a:r>
              <a:rPr lang="sk-SK" sz="2600" dirty="0" smtClean="0"/>
              <a:t>pracovať , ochotní  vycestovať za prácou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600" dirty="0" smtClean="0"/>
              <a:t> úspešnosť- samotné zamestnanie sa a motivácia </a:t>
            </a:r>
          </a:p>
          <a:p>
            <a:pPr marL="0" indent="0">
              <a:buNone/>
            </a:pPr>
            <a:r>
              <a:rPr lang="sk-SK" sz="2600" dirty="0" smtClean="0"/>
              <a:t>v podobe  motivačných a osobitných príspevkov pre dlhodobo nezamestnaných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600" dirty="0" smtClean="0"/>
              <a:t> počas 12 mesiacov + cestovné</a:t>
            </a:r>
          </a:p>
        </p:txBody>
      </p:sp>
      <p:pic>
        <p:nvPicPr>
          <p:cNvPr id="5" name="Picture 3" descr="Macintosh HD:Users:brano:Documents:CvO/CvT:logo:PINSK_final:pinf_SK-EN_formaty:pinf_slov_krivky_SK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628" y="4965627"/>
            <a:ext cx="1254344" cy="131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objekt pre 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5" b="12065"/>
          <a:stretch>
            <a:fillRect/>
          </a:stretch>
        </p:blipFill>
        <p:spPr>
          <a:xfrm>
            <a:off x="7977296" y="1136280"/>
            <a:ext cx="3376504" cy="341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8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Príprava -Práca s klientom 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Identifikácia potrieb a zručností klienta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Nastavenie individuálneho rozvojového plánu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Motivácia k práci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Doučovanie v oblasti základnej gramotnosti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Nácvik sociálnych zručností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Tréning praktických zručností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Písanie životopisu, žiadosti do zamestnania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Oddlžovanie- osobný bankrot s CPP a  komunikácia s úradmi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Nácvik pohovorov- komunikačné zručnosti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Zamestnávanie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8202768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Exkurzia do firmy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Sprevádzanie na pracovný  pohovor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Po nástupe pravidelný monitoring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Hodnotiace stretnutia s klientmi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Hodnotiace stretnutia so zamestnávateľom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Riešenie problémov na pracovisku- absencie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Asistencia pri organizovaní </a:t>
            </a:r>
            <a:r>
              <a:rPr lang="sk-SK" dirty="0" err="1" smtClean="0"/>
              <a:t>teambuildingových</a:t>
            </a:r>
            <a:r>
              <a:rPr lang="sk-SK" dirty="0" smtClean="0"/>
              <a:t> aktivít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</a:t>
            </a:r>
            <a:r>
              <a:rPr lang="sk-SK" dirty="0" err="1" smtClean="0"/>
              <a:t>Jobshadowing</a:t>
            </a:r>
            <a:r>
              <a:rPr lang="sk-SK" dirty="0" smtClean="0"/>
              <a:t> na pracovisku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Spolupráca s firmami_ </a:t>
            </a:r>
            <a:r>
              <a:rPr lang="sk-SK" b="1" dirty="0" smtClean="0"/>
              <a:t>obec Kojatice MOPS, </a:t>
            </a:r>
            <a:r>
              <a:rPr lang="sk-SK" b="1" dirty="0" err="1" smtClean="0"/>
              <a:t>Stiga</a:t>
            </a:r>
            <a:r>
              <a:rPr lang="sk-SK" b="1" dirty="0" smtClean="0"/>
              <a:t> Poprad Matejovce, Tesco, Foxconn Nitra, </a:t>
            </a:r>
            <a:r>
              <a:rPr lang="sk-SK" b="1" dirty="0" err="1" smtClean="0"/>
              <a:t>Kovotvar</a:t>
            </a:r>
            <a:r>
              <a:rPr lang="sk-SK" b="1" dirty="0" smtClean="0"/>
              <a:t> Kúty. PLAST </a:t>
            </a:r>
            <a:r>
              <a:rPr lang="sk-SK" b="1" dirty="0" err="1" smtClean="0"/>
              <a:t>Italy</a:t>
            </a:r>
            <a:r>
              <a:rPr lang="sk-SK" b="1" dirty="0" smtClean="0"/>
              <a:t> Kojatice, PD Kojatice, stavebné firma KM – </a:t>
            </a:r>
            <a:r>
              <a:rPr lang="sk-SK" b="1" dirty="0" err="1" smtClean="0"/>
              <a:t>Ekoros</a:t>
            </a:r>
            <a:r>
              <a:rPr lang="sk-SK" b="1" smtClean="0"/>
              <a:t> plus </a:t>
            </a:r>
            <a:r>
              <a:rPr lang="sk-SK" b="1" dirty="0" smtClean="0"/>
              <a:t>Kojatice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  <a:p>
            <a:pPr>
              <a:buFont typeface="Wingdings" panose="05000000000000000000" pitchFamily="2" charset="2"/>
              <a:buChar char="Ø"/>
            </a:pP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49" y="802823"/>
            <a:ext cx="3031031" cy="4041375"/>
          </a:xfrm>
          <a:prstGeom prst="rect">
            <a:avLst/>
          </a:prstGeom>
        </p:spPr>
      </p:pic>
      <p:pic>
        <p:nvPicPr>
          <p:cNvPr id="5" name="Picture 3" descr="Macintosh HD:Users:brano:Documents:CvO/CvT:logo:PINSK_final:pinf_SK-EN_formaty:pinf_slov_krivky_SK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628" y="4965627"/>
            <a:ext cx="1254344" cy="1314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54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Spolupráca a podpora obce a iných inštitúcií-ÚP, pracovných agentúr </a:t>
            </a:r>
            <a:r>
              <a:rPr lang="sk-SK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Eurotrade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Galanta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b="1" dirty="0" smtClean="0"/>
              <a:t>Pomoc a podpora starostu obce- pána Antona </a:t>
            </a:r>
            <a:r>
              <a:rPr lang="sk-SK" b="1" dirty="0" err="1" smtClean="0"/>
              <a:t>Aštaryho</a:t>
            </a:r>
            <a:r>
              <a:rPr lang="sk-SK" b="1" dirty="0" smtClean="0"/>
              <a:t> </a:t>
            </a:r>
            <a:r>
              <a:rPr lang="sk-SK" dirty="0" smtClean="0"/>
              <a:t>pri všetkých aktivitách -  bez akýchkoľvek príspevkov prenájom priestorov, maximálna podpora pri  vytváraní pracovných miest a zamestnávaní klientov  MOPS (rómske obecné hliadky), aktivačné práce v obci na získavanie pracovných návykov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spolupráca s </a:t>
            </a:r>
            <a:r>
              <a:rPr lang="sk-SK" dirty="0" err="1" smtClean="0"/>
              <a:t>ÚPSVaR</a:t>
            </a:r>
            <a:r>
              <a:rPr lang="sk-SK" dirty="0" smtClean="0"/>
              <a:t> v Prešove pri čerpaní príspevkov na zamestnávanie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249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/>
              <a:t>Čomu sa v KC  v rámci podporovaného zamestnávania venujeme?- </a:t>
            </a:r>
            <a:r>
              <a:rPr lang="sk-SK" sz="3200" b="1" dirty="0" err="1" smtClean="0"/>
              <a:t>Kariérové</a:t>
            </a:r>
            <a:r>
              <a:rPr lang="sk-SK" sz="3200" b="1" dirty="0" smtClean="0"/>
              <a:t> poradenstvo, príprava na pracovný pohovor- písanie testov</a:t>
            </a:r>
            <a:endParaRPr lang="sk-SK" sz="3200" b="1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4" y="1930669"/>
            <a:ext cx="3017043" cy="4022725"/>
          </a:xfr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48" y="1737360"/>
            <a:ext cx="6977575" cy="421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2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Príprava na pracovný pohovor </a:t>
            </a:r>
            <a:br>
              <a:rPr lang="sk-SK" dirty="0" smtClean="0"/>
            </a:br>
            <a:r>
              <a:rPr lang="sk-SK" dirty="0" smtClean="0"/>
              <a:t>v spolupráci s agentúrami práce - MANUVIA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01" y="2001008"/>
            <a:ext cx="3017043" cy="4022725"/>
          </a:xfr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74" y="1723292"/>
            <a:ext cx="7160455" cy="43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8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Vzdelávanie v oblasti základnej gramotnosti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4" y="1737359"/>
            <a:ext cx="5190978" cy="4466493"/>
          </a:xfr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1871003"/>
            <a:ext cx="5486400" cy="433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1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Pracovný pohovor v Tescu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58" y="1846262"/>
            <a:ext cx="3991152" cy="4287252"/>
          </a:xfr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3" y="2053883"/>
            <a:ext cx="4473526" cy="389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384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442</Words>
  <Application>Microsoft Office PowerPoint</Application>
  <PresentationFormat>Širokouhlá</PresentationFormat>
  <Paragraphs>57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Times New Roman</vt:lpstr>
      <vt:lpstr>Wingdings</vt:lpstr>
      <vt:lpstr>Retrospektíva</vt:lpstr>
      <vt:lpstr>Pracovné poradenstvo Podporované zamestnávanie znevýhodnených UoZ </vt:lpstr>
      <vt:lpstr>Vznik PP</vt:lpstr>
      <vt:lpstr>Príprava -Práca s klientom </vt:lpstr>
      <vt:lpstr>Zamestnávanie</vt:lpstr>
      <vt:lpstr>Spolupráca a podpora obce a iných inštitúcií-ÚP, pracovných agentúr Eurotrade Galanta</vt:lpstr>
      <vt:lpstr>Čomu sa v KC  v rámci podporovaného zamestnávania venujeme?- Kariérové poradenstvo, príprava na pracovný pohovor- písanie testov</vt:lpstr>
      <vt:lpstr>Príprava na pracovný pohovor  v spolupráci s agentúrami práce - MANUVIA</vt:lpstr>
      <vt:lpstr>Vzdelávanie v oblasti základnej gramotnosti</vt:lpstr>
      <vt:lpstr>Pracovný pohovor v Tescu</vt:lpstr>
      <vt:lpstr>Pomoc pri svojpomocnej výstavbe-spolupráva s  organizáciou DOMov</vt:lpstr>
      <vt:lpstr>Nástup do firmy FOXCONN Nitra-2017</vt:lpstr>
      <vt:lpstr>Prezentácia programu PowerPoint</vt:lpstr>
      <vt:lpstr>Program revitalizácie krajiny  a integrovaného manažmentu povodí SR</vt:lpstr>
      <vt:lpstr>Ciele projektu </vt:lpstr>
      <vt:lpstr>KC Kojatice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Komunitné centrum Kojatice</dc:title>
  <dc:creator>Dominika</dc:creator>
  <cp:lastModifiedBy>Vladimir Kosturak</cp:lastModifiedBy>
  <cp:revision>77</cp:revision>
  <dcterms:created xsi:type="dcterms:W3CDTF">2017-09-18T13:20:13Z</dcterms:created>
  <dcterms:modified xsi:type="dcterms:W3CDTF">2019-10-28T13:00:25Z</dcterms:modified>
</cp:coreProperties>
</file>